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34B5CB-4DB2-4F78-AE34-6A752041C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E2B93CB-5084-4B6D-B757-27483D66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687305-4E63-431B-AA2A-AC628DE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BB0439-ABD4-4EB7-94EF-7A60300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0790E-AEFA-4636-87E8-4AF86C48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15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825448-B117-4866-ADE9-886CDE77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F85A0B-4D4C-475E-AC0D-387502E0C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40FF64-0EC8-4D62-989D-486D3423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1DCEB1-215C-41E7-86FB-602DE0E5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7BBB16-35D2-441A-8466-3D2E382B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00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FDD81A1-D26E-4A42-9F61-C641A039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A67F25-0B4D-4444-B780-45ED03F9F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619098-36BA-48AF-92BB-F932EA0F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2C23EC-75E9-4E42-BCB8-3D2034CE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2FBC5F-32F6-47FA-9FF0-F8063293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9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DF873D-2897-4BFA-80CB-E91FADF0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ED365D-D4B0-4F88-9FD6-E4DEE6969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28FC21-F183-4999-A98E-FB96BEC9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6E6BA5-ECB0-4FFB-896A-8662C5B9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C5924E-E9E4-44B1-8163-5B6812EF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90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65D758-C558-4181-BEC6-64AD12EF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AC7752-177A-42C9-9D4E-A5430BEA5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03A347-81FB-4CE1-BCC3-D53552BE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B1573A-9448-427C-821A-67DD2D5A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FBF00C-3986-41D2-A4E1-8ECB6211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58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639D7-BB2B-4226-A310-36A0B15C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21A32C-53A4-4E9B-9B7F-C948A91C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BD7EB7-DB28-4BB3-98FE-FD5B5C20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94A4F8-3701-4539-AEDB-0C412975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1F93ED-EB3C-4AC9-B99A-1CD00B36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9B7B8B-FB1B-4AE7-8ABC-F1A305AC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B4EF83-9FB4-4E79-AB94-1494026A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5CDF32-FC5D-42FB-ABE8-B93A524B7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FFAF94-0C53-4FBD-9561-DF3CDDFC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98A2937-C1A2-464B-B116-2B6016E2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657FE79-060C-419C-A913-8CF33E898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DA4CB32-B96C-4114-9471-DA210879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5BF1A35-1126-4885-B933-EC01D3F7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7B1032-321D-4003-A32A-A58733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7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FA8F16-EEAD-4710-B12D-AD23584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041296-464C-49C5-BDA7-03F9BB6E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A89590-8EBF-4345-9F30-D3144205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23AB9E-3633-4BD1-8126-3C2539F9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0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951EF55-A06B-48AA-82DB-3D4A9F9C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A2E043-2FEE-45B2-BEAB-71ABDBD3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A71658-9300-4395-9A6C-966EBF1A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66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66DEB5-D184-40EF-8FB1-B6AEBD3B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20C5AC-BFD7-46D9-A624-C0D9AC74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D952AF-42C4-4CB3-9714-A9E3B6155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208885-8FC9-4682-B1E4-260A9B6D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AD2159-C5D7-409D-BA5D-C7413037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D73767-863B-4E87-A0E5-DC0462B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0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80CFB-C5DE-4BBA-84ED-47A1B9DC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9F139A-2D45-4ED5-BD1A-7795C1E9E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53C516-DB04-4D1A-B382-22E6AE715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66FE50-2713-477F-8206-FC14E14F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995564-B6A6-4A91-A085-553F718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A24024-738E-4343-8B86-4C3EF474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ED32F1-8190-47FF-9D2E-7490A0DA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818DC6-DE56-456E-AAEA-69C62681C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91E99B-2794-467D-9D95-EA3187E35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93CF-9BCA-4B33-ABF6-75A4985486AE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669C8-7495-4AD0-A485-D9280BABD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81E8CD-90B3-4ED9-B463-9C9F10B39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0F9C-E957-4C54-85F9-20081DAD6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A3E905E-10A7-4530-99C5-1FB6EAA0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185549"/>
            <a:ext cx="102884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AA39A4-D1CE-4188-BC37-82BC369E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1180786"/>
            <a:ext cx="10012172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6D20B3-948F-4ABD-96B1-802E346F4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43" y="1657102"/>
            <a:ext cx="482032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6B9FEB-6E37-4433-9CEB-4B9E8A90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1585655"/>
            <a:ext cx="7621064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9A6891-832C-4B31-8A49-0BA3FAD3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1161733"/>
            <a:ext cx="10183646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5CCFE9-4BCD-4958-8EB1-8B7261F2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1180786"/>
            <a:ext cx="1012648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05CEC0-A994-4CE4-B4C8-1228DA0C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15" y="959048"/>
            <a:ext cx="2486372" cy="42296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600BB87-426A-4945-8556-387023BC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92" y="1108340"/>
            <a:ext cx="6754192" cy="38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F8E39C-7AAE-4D6C-B524-1EDA4F26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099812"/>
            <a:ext cx="10278909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1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674C0D-8C25-482F-A9DC-F0CED1E4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06" y="461918"/>
            <a:ext cx="10078857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2DC4DA-21F6-4BCB-B52E-259C05A1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76" y="1258256"/>
            <a:ext cx="2505425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5DD61EE-00C7-47A8-A2B2-8596546E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68" y="2132160"/>
            <a:ext cx="9392961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ds9356031@outlook.com</dc:creator>
  <cp:lastModifiedBy>ds9356031@outlook.com</cp:lastModifiedBy>
  <cp:revision>2</cp:revision>
  <cp:lastPrinted>2023-02-16T07:24:16Z</cp:lastPrinted>
  <dcterms:created xsi:type="dcterms:W3CDTF">2023-02-16T07:10:20Z</dcterms:created>
  <dcterms:modified xsi:type="dcterms:W3CDTF">2023-02-17T00:06:34Z</dcterms:modified>
</cp:coreProperties>
</file>